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8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1C47-F9BF-4A64-B938-192E8DF94E48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3F4D0-BFF5-43CF-A26B-2CD8D1738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2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1C97E-50E4-4885-8E0F-E27E292706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9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2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7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7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97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6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3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9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9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210C-3435-4FC1-BFA3-B34040ACB4E6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AC81-0C46-4B70-AA8B-AD94322D7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9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400" b="1" dirty="0" smtClean="0">
                <a:latin typeface="Bookman Old Style" pitchFamily="18" charset="0"/>
                <a:ea typeface="+mj-ea"/>
                <a:cs typeface="+mj-cs"/>
              </a:rPr>
              <a:t>Articulating Your Accomplishments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7356" y="2057400"/>
            <a:ext cx="6954044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892108" y="2286000"/>
            <a:ext cx="5521063" cy="3810000"/>
            <a:chOff x="1794137" y="3352800"/>
            <a:chExt cx="5521063" cy="3294221"/>
          </a:xfrm>
        </p:grpSpPr>
        <p:pic>
          <p:nvPicPr>
            <p:cNvPr id="8" name="Picture 7" descr="http://www.rightattitudes.com/blogincludes/images/20080715_star_technique_answering_behavioral_interview_question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3352800"/>
              <a:ext cx="5105400" cy="30738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794137" y="6400800"/>
              <a:ext cx="55210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Source: http://www.rightattitudes.com/2008/07/15/star-technique-answer-interview-questions/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180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LITAdmin</cp:lastModifiedBy>
  <cp:revision>1</cp:revision>
  <dcterms:created xsi:type="dcterms:W3CDTF">2012-11-20T12:55:26Z</dcterms:created>
  <dcterms:modified xsi:type="dcterms:W3CDTF">2012-12-11T20:43:21Z</dcterms:modified>
</cp:coreProperties>
</file>